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22EAD8F-EE50-42E5-99D9-5F4039B3F8E8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2871F18-BE65-4E17-8D41-562843B60BA6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EAD8F-EE50-42E5-99D9-5F4039B3F8E8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71F18-BE65-4E17-8D41-562843B60BA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C22EAD8F-EE50-42E5-99D9-5F4039B3F8E8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2871F18-BE65-4E17-8D41-562843B60BA6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EAD8F-EE50-42E5-99D9-5F4039B3F8E8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2871F18-BE65-4E17-8D41-562843B60BA6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EAD8F-EE50-42E5-99D9-5F4039B3F8E8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2871F18-BE65-4E17-8D41-562843B60BA6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22EAD8F-EE50-42E5-99D9-5F4039B3F8E8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2871F18-BE65-4E17-8D41-562843B60BA6}" type="slidenum">
              <a:rPr lang="es-ES" smtClean="0"/>
              <a:t>‹Nº›</a:t>
            </a:fld>
            <a:endParaRPr lang="es-ES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22EAD8F-EE50-42E5-99D9-5F4039B3F8E8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2871F18-BE65-4E17-8D41-562843B60BA6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ES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EAD8F-EE50-42E5-99D9-5F4039B3F8E8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2871F18-BE65-4E17-8D41-562843B60BA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EAD8F-EE50-42E5-99D9-5F4039B3F8E8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2871F18-BE65-4E17-8D41-562843B60BA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EAD8F-EE50-42E5-99D9-5F4039B3F8E8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2871F18-BE65-4E17-8D41-562843B60BA6}" type="slidenum">
              <a:rPr lang="es-ES" smtClean="0"/>
              <a:t>‹Nº›</a:t>
            </a:fld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C22EAD8F-EE50-42E5-99D9-5F4039B3F8E8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2871F18-BE65-4E17-8D41-562843B60BA6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22EAD8F-EE50-42E5-99D9-5F4039B3F8E8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2871F18-BE65-4E17-8D41-562843B60BA6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AINSCOW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s-ES" dirty="0" smtClean="0"/>
              <a:t>Es </a:t>
            </a:r>
            <a:r>
              <a:rPr lang="es-ES" dirty="0"/>
              <a:t>uno de los principales defensores y trabajadores de la inclusión. </a:t>
            </a:r>
          </a:p>
          <a:p>
            <a:r>
              <a:rPr lang="es-ES" dirty="0"/>
              <a:t>Afirma que la inclusión va más allá de atender al alumnado con necesidades educativas especiales</a:t>
            </a:r>
          </a:p>
          <a:p>
            <a:r>
              <a:rPr lang="es-ES" dirty="0" smtClean="0"/>
              <a:t>Propone una mejora </a:t>
            </a:r>
            <a:r>
              <a:rPr lang="es-ES" dirty="0"/>
              <a:t>de las prácticas </a:t>
            </a:r>
            <a:r>
              <a:rPr lang="es-ES" dirty="0" smtClean="0"/>
              <a:t>educativas</a:t>
            </a:r>
            <a:endParaRPr lang="es-ES" dirty="0"/>
          </a:p>
          <a:p>
            <a:r>
              <a:rPr lang="es-ES" dirty="0" smtClean="0"/>
              <a:t>Apoya </a:t>
            </a:r>
            <a:r>
              <a:rPr lang="es-ES" dirty="0"/>
              <a:t>el aprendizaje de todos los alumnos.</a:t>
            </a:r>
          </a:p>
          <a:p>
            <a:r>
              <a:rPr lang="es-ES" dirty="0" smtClean="0"/>
              <a:t>Apuesta </a:t>
            </a:r>
            <a:r>
              <a:rPr lang="es-ES" smtClean="0"/>
              <a:t>por la necesidad </a:t>
            </a:r>
            <a:r>
              <a:rPr lang="es-ES" dirty="0"/>
              <a:t>de dejar de utilizar el </a:t>
            </a:r>
            <a:r>
              <a:rPr lang="es-ES"/>
              <a:t>término </a:t>
            </a:r>
            <a:r>
              <a:rPr lang="es-ES" smtClean="0"/>
              <a:t>“necesidades educativas” </a:t>
            </a:r>
            <a:endParaRPr lang="es-ES" dirty="0"/>
          </a:p>
          <a:p>
            <a:r>
              <a:rPr lang="es-ES" dirty="0"/>
              <a:t>La inclusión afecta a todos los alumnos por igual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Intermedi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</TotalTime>
  <Words>66</Words>
  <Application>Microsoft Office PowerPoint</Application>
  <PresentationFormat>Presentación en pantalla (4:3)</PresentationFormat>
  <Paragraphs>7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Intermedio</vt:lpstr>
      <vt:lpstr>Diapositiva 1</vt:lpstr>
      <vt:lpstr>AINSCOW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Familia</dc:creator>
  <cp:lastModifiedBy>Familia</cp:lastModifiedBy>
  <cp:revision>1</cp:revision>
  <dcterms:created xsi:type="dcterms:W3CDTF">2012-03-30T11:57:20Z</dcterms:created>
  <dcterms:modified xsi:type="dcterms:W3CDTF">2012-03-30T11:58:45Z</dcterms:modified>
</cp:coreProperties>
</file>